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59" r:id="rId5"/>
    <p:sldId id="257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78"/>
  </p:normalViewPr>
  <p:slideViewPr>
    <p:cSldViewPr snapToGrid="0" snapToObjects="1">
      <p:cViewPr>
        <p:scale>
          <a:sx n="81" d="100"/>
          <a:sy n="81" d="100"/>
        </p:scale>
        <p:origin x="-12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46ADA-36A7-554B-876D-7ACB76C728F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CB53F-844A-0C48-B6E1-E87B96F89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0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Meteorites, </a:t>
            </a:r>
            <a:r>
              <a:rPr lang="en-US" dirty="0" err="1"/>
              <a:t>pallasite</a:t>
            </a:r>
            <a:r>
              <a:rPr lang="en-US" dirty="0"/>
              <a:t> and chondrites.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53F-844A-0C48-B6E1-E87B96F893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5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Recovered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53F-844A-0C48-B6E1-E87B96F893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7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 14, peak of the Geminids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53F-844A-0C48-B6E1-E87B96F893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1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 k, 65k, 110k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53F-844A-0C48-B6E1-E87B96F893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7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 k, 65k, 110k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53F-844A-0C48-B6E1-E87B96F893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5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609A-A231-2E4D-8FB8-8E6741C9D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Space rocks in the desert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E3ADF-90DA-6447-8146-89C8BFEF89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Watching the sky over southern Arizona for meteorite-dropping fireballs</a:t>
            </a:r>
          </a:p>
          <a:p>
            <a:endParaRPr lang="en-US" b="1" dirty="0"/>
          </a:p>
          <a:p>
            <a:r>
              <a:rPr lang="en-US" b="1" dirty="0"/>
              <a:t>Muneeb Ahmed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2A25B-D545-4245-BD69-8BFF4205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0FCDE-9F6B-AC4C-820B-6BEC7B94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B570F-3E20-3242-92EA-F67D2E0F1C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0FAF3-0458-FE48-82F6-2F910B4BE3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77957" y="3394343"/>
            <a:ext cx="1072931" cy="9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2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E7BBF8-5FFF-4D4A-84AD-86AD8ACB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0" y="3094252"/>
            <a:ext cx="3612444" cy="2709333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1A134-5B09-D646-8252-0FB482E96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57" y="1671852"/>
            <a:ext cx="3793067" cy="284480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AC4460-0A37-4147-80A5-490732BAE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Motivation: Meteorites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B11F3-F734-CD40-ADED-184A27BC65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10CE0-39FA-0D42-AAA4-E7ECF76B2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6F4CED-1B6D-9445-8505-30828D190E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BAFE0C-C14A-F04A-8A21-4D8C4B93F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449" y="2949613"/>
            <a:ext cx="3745546" cy="193841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835E9-D28C-3E45-B6FB-C5ED43E69B9A}"/>
              </a:ext>
            </a:extLst>
          </p:cNvPr>
          <p:cNvSpPr txBox="1"/>
          <p:nvPr/>
        </p:nvSpPr>
        <p:spPr>
          <a:xfrm>
            <a:off x="2054087" y="6581001"/>
            <a:ext cx="3612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Michael J. Drake Building, University of Arizona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58919-3EBE-B54F-880F-9868BD5BBFE3}"/>
              </a:ext>
            </a:extLst>
          </p:cNvPr>
          <p:cNvSpPr txBox="1"/>
          <p:nvPr/>
        </p:nvSpPr>
        <p:spPr>
          <a:xfrm>
            <a:off x="685801" y="1557297"/>
            <a:ext cx="4357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Chondrites vs. </a:t>
            </a:r>
            <a:r>
              <a:rPr lang="en-US" sz="2800" dirty="0" err="1"/>
              <a:t>Achondrites</a:t>
            </a:r>
            <a:r>
              <a:rPr lang="en-US" sz="2800" dirty="0"/>
              <a:t>: </a:t>
            </a:r>
          </a:p>
          <a:p>
            <a:r>
              <a:rPr lang="en-US" sz="2800" dirty="0"/>
              <a:t>What can they tell us?</a:t>
            </a:r>
          </a:p>
        </p:txBody>
      </p:sp>
    </p:spTree>
    <p:extLst>
      <p:ext uri="{BB962C8B-B14F-4D97-AF65-F5344CB8AC3E}">
        <p14:creationId xmlns:p14="http://schemas.microsoft.com/office/powerpoint/2010/main" val="73927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DC1D2A-D777-6A42-A01A-AAFF11CD4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019" y="2839004"/>
            <a:ext cx="6021626" cy="36496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4C273-79FD-3649-AF07-C7E5B62093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1C32F-DCD1-8945-B1BC-42B6864929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A82DDA-BD64-784B-9AA5-E0D988B2A8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CF0401-BFAA-824F-BAB8-C26D3ED9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Original Project: Australia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D98B1-0DCF-3F48-BF78-786A84683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669" y="1387365"/>
            <a:ext cx="1130300" cy="11303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661D29-305D-6148-BCCD-D0580D367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457228"/>
              </p:ext>
            </p:extLst>
          </p:nvPr>
        </p:nvGraphicFramePr>
        <p:xfrm>
          <a:off x="8061138" y="546307"/>
          <a:ext cx="3925995" cy="6099064"/>
        </p:xfrm>
        <a:graphic>
          <a:graphicData uri="http://schemas.openxmlformats.org/drawingml/2006/table">
            <a:tbl>
              <a:tblPr/>
              <a:tblGrid>
                <a:gridCol w="785199">
                  <a:extLst>
                    <a:ext uri="{9D8B030D-6E8A-4147-A177-3AD203B41FA5}">
                      <a16:colId xmlns:a16="http://schemas.microsoft.com/office/drawing/2014/main" val="3503208422"/>
                    </a:ext>
                  </a:extLst>
                </a:gridCol>
                <a:gridCol w="785199">
                  <a:extLst>
                    <a:ext uri="{9D8B030D-6E8A-4147-A177-3AD203B41FA5}">
                      <a16:colId xmlns:a16="http://schemas.microsoft.com/office/drawing/2014/main" val="298206876"/>
                    </a:ext>
                  </a:extLst>
                </a:gridCol>
                <a:gridCol w="785199">
                  <a:extLst>
                    <a:ext uri="{9D8B030D-6E8A-4147-A177-3AD203B41FA5}">
                      <a16:colId xmlns:a16="http://schemas.microsoft.com/office/drawing/2014/main" val="918149396"/>
                    </a:ext>
                  </a:extLst>
                </a:gridCol>
                <a:gridCol w="785199">
                  <a:extLst>
                    <a:ext uri="{9D8B030D-6E8A-4147-A177-3AD203B41FA5}">
                      <a16:colId xmlns:a16="http://schemas.microsoft.com/office/drawing/2014/main" val="2444913894"/>
                    </a:ext>
                  </a:extLst>
                </a:gridCol>
                <a:gridCol w="785199">
                  <a:extLst>
                    <a:ext uri="{9D8B030D-6E8A-4147-A177-3AD203B41FA5}">
                      <a16:colId xmlns:a16="http://schemas.microsoft.com/office/drawing/2014/main" val="582513887"/>
                    </a:ext>
                  </a:extLst>
                </a:gridCol>
              </a:tblGrid>
              <a:tr h="141734">
                <a:tc>
                  <a:txBody>
                    <a:bodyPr/>
                    <a:lstStyle/>
                    <a:p>
                      <a:r>
                        <a:rPr lang="en-US" sz="1100" dirty="0"/>
                        <a:t>Region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Institution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Delivered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Deployed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Need Servicing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291760"/>
                  </a:ext>
                </a:extLst>
              </a:tr>
              <a:tr h="354336">
                <a:tc>
                  <a:txBody>
                    <a:bodyPr/>
                    <a:lstStyle/>
                    <a:p>
                      <a:r>
                        <a:rPr lang="en-US" sz="1100" dirty="0"/>
                        <a:t>🇦🇺 DFN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Curtin University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113275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 dirty="0"/>
                        <a:t>🇦🇺 NSW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Macquarie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78723"/>
                  </a:ext>
                </a:extLst>
              </a:tr>
              <a:tr h="141734">
                <a:tc>
                  <a:txBody>
                    <a:bodyPr/>
                    <a:lstStyle/>
                    <a:p>
                      <a:r>
                        <a:rPr lang="en-US" sz="1100"/>
                        <a:t>🇦🇺 Victoria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Monash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055032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 dirty="0"/>
                        <a:t>🇦🇺 ACT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ANU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075506"/>
                  </a:ext>
                </a:extLst>
              </a:tr>
              <a:tr h="354336">
                <a:tc>
                  <a:txBody>
                    <a:bodyPr/>
                    <a:lstStyle/>
                    <a:p>
                      <a:r>
                        <a:rPr lang="en-US" sz="1100"/>
                        <a:t>🇦🇺 Queensland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USQ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105510"/>
                  </a:ext>
                </a:extLst>
              </a:tr>
              <a:tr h="141734">
                <a:tc>
                  <a:txBody>
                    <a:bodyPr/>
                    <a:lstStyle/>
                    <a:p>
                      <a:r>
                        <a:rPr lang="en-US" sz="1100" dirty="0"/>
                        <a:t>🇬🇧 UK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Imperial College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105869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 dirty="0"/>
                        <a:t>🇸🇦 Saudi Arabia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NCA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797838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/>
                        <a:t>🇲🇦 Morocco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Université</a:t>
                      </a:r>
                      <a:r>
                        <a:rPr lang="en-US" sz="1050" dirty="0"/>
                        <a:t> Hassan II de Casablanca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765745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/>
                        <a:t>🇨🇦 Western Canada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University of Western Ontario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232307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/>
                        <a:t>🇨🇦 Eastern Canada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Alberta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430121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 dirty="0"/>
                        <a:t>🇺🇸 AZ, USA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U of A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87129"/>
                  </a:ext>
                </a:extLst>
              </a:tr>
              <a:tr h="141734">
                <a:tc>
                  <a:txBody>
                    <a:bodyPr/>
                    <a:lstStyle/>
                    <a:p>
                      <a:r>
                        <a:rPr lang="en-US" sz="1100" dirty="0"/>
                        <a:t>🇺🇸 CA, USA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SETI Institute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286023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 dirty="0"/>
                        <a:t>🇺🇸 TX, USA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Lunar and Planetary </a:t>
                      </a:r>
                      <a:r>
                        <a:rPr lang="en-US" sz="1050" dirty="0" err="1"/>
                        <a:t>Institue</a:t>
                      </a:r>
                      <a:r>
                        <a:rPr lang="en-US" sz="1050" dirty="0"/>
                        <a:t>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170233"/>
                  </a:ext>
                </a:extLst>
              </a:tr>
              <a:tr h="248035">
                <a:tc>
                  <a:txBody>
                    <a:bodyPr/>
                    <a:lstStyle/>
                    <a:p>
                      <a:r>
                        <a:rPr lang="en-US" sz="1100" dirty="0"/>
                        <a:t>🇺🇸 AL, USA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NASA Meteoroid Environment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896529"/>
                  </a:ext>
                </a:extLst>
              </a:tr>
              <a:tr h="141734">
                <a:tc>
                  <a:txBody>
                    <a:bodyPr/>
                    <a:lstStyle/>
                    <a:p>
                      <a:r>
                        <a:rPr lang="en-US" sz="1100" b="1" dirty="0"/>
                        <a:t>Total</a:t>
                      </a:r>
                      <a:r>
                        <a:rPr lang="en-US" sz="1100" dirty="0"/>
                        <a:t>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92</a:t>
                      </a:r>
                      <a:r>
                        <a:rPr lang="en-US" sz="1800"/>
                        <a:t>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65</a:t>
                      </a:r>
                      <a:r>
                        <a:rPr lang="en-US" sz="1800"/>
                        <a:t> </a:t>
                      </a:r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26</a:t>
                      </a:r>
                      <a:endParaRPr lang="en-US" sz="1800" dirty="0"/>
                    </a:p>
                  </a:txBody>
                  <a:tcPr marL="35434" marR="35434" marT="17717" marB="17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9404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A2FD560-22BA-DA45-8FDF-8B7ED2F522FB}"/>
              </a:ext>
            </a:extLst>
          </p:cNvPr>
          <p:cNvSpPr txBox="1"/>
          <p:nvPr/>
        </p:nvSpPr>
        <p:spPr>
          <a:xfrm>
            <a:off x="2054087" y="6581001"/>
            <a:ext cx="2170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Desert Fireball Network</a:t>
            </a:r>
          </a:p>
        </p:txBody>
      </p:sp>
    </p:spTree>
    <p:extLst>
      <p:ext uri="{BB962C8B-B14F-4D97-AF65-F5344CB8AC3E}">
        <p14:creationId xmlns:p14="http://schemas.microsoft.com/office/powerpoint/2010/main" val="385788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F73CC6-8419-444A-A3E9-AE7F413C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E69BC-9026-D14F-9A0C-FAEA9DA4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23D61-F2D5-784F-A7E2-95F8D6CF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Servicing the Cameras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5CA9CB-0471-A94C-9F65-43D5F92BB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67" y="2103772"/>
            <a:ext cx="4866216" cy="3649662"/>
          </a:xfrm>
          <a:ln w="508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E5671-1C83-A34B-818C-E2F928266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59931" y="2154908"/>
            <a:ext cx="4535311" cy="3401483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F0C7A-5503-F847-9284-D33D516AA8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ECB65D-76FE-7140-B192-C533787B1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258" y="2948156"/>
            <a:ext cx="3536813" cy="2478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3A914-CC91-CE4D-A00C-AE2CE91B62E2}"/>
              </a:ext>
            </a:extLst>
          </p:cNvPr>
          <p:cNvSpPr txBox="1"/>
          <p:nvPr/>
        </p:nvSpPr>
        <p:spPr>
          <a:xfrm>
            <a:off x="725214" y="1387354"/>
            <a:ext cx="494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Microcontrollers, lenses, software, and more</a:t>
            </a:r>
          </a:p>
        </p:txBody>
      </p:sp>
    </p:spTree>
    <p:extLst>
      <p:ext uri="{BB962C8B-B14F-4D97-AF65-F5344CB8AC3E}">
        <p14:creationId xmlns:p14="http://schemas.microsoft.com/office/powerpoint/2010/main" val="655968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42BFA2-837E-0341-9314-39A930F1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C81DA6-BB35-584D-90A5-CB49D61041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3D2D2-8336-A34B-92FE-C3755BE9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Capturing Fireballs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2776B1-BE17-DB4D-9A10-FA92D1017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424" y="1125710"/>
            <a:ext cx="8333576" cy="5561756"/>
          </a:xfrm>
          <a:effectLst>
            <a:softEdge rad="165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05225D-F99E-E249-B6E8-5371D4AA4A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DF8E25-DED1-E948-BEED-88504B1637B4}"/>
              </a:ext>
            </a:extLst>
          </p:cNvPr>
          <p:cNvSpPr txBox="1"/>
          <p:nvPr/>
        </p:nvSpPr>
        <p:spPr>
          <a:xfrm>
            <a:off x="877957" y="1639147"/>
            <a:ext cx="2295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Prime Target:</a:t>
            </a:r>
          </a:p>
          <a:p>
            <a:r>
              <a:rPr lang="en-US" sz="2400" b="1" dirty="0"/>
              <a:t>Meteor Showers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A8695-0D80-FF4C-BA88-0001F6CD6939}"/>
              </a:ext>
            </a:extLst>
          </p:cNvPr>
          <p:cNvSpPr txBox="1"/>
          <p:nvPr/>
        </p:nvSpPr>
        <p:spPr>
          <a:xfrm>
            <a:off x="932072" y="2633749"/>
            <a:ext cx="1478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Perseids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Leonids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Geminids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7FDC8-DFCD-1C4A-8B13-07D16E8C16FF}"/>
              </a:ext>
            </a:extLst>
          </p:cNvPr>
          <p:cNvSpPr txBox="1"/>
          <p:nvPr/>
        </p:nvSpPr>
        <p:spPr>
          <a:xfrm>
            <a:off x="7623418" y="6541456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Geminids, December 14, 2017</a:t>
            </a:r>
          </a:p>
        </p:txBody>
      </p:sp>
    </p:spTree>
    <p:extLst>
      <p:ext uri="{BB962C8B-B14F-4D97-AF65-F5344CB8AC3E}">
        <p14:creationId xmlns:p14="http://schemas.microsoft.com/office/powerpoint/2010/main" val="395856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24EE-2006-E843-9AEF-EC18F36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Prospective Locations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4A6E1-9CCE-A348-BAA2-18E2A833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7304"/>
            <a:ext cx="8489856" cy="4482864"/>
          </a:xfr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8CB14F06-520F-6045-8E73-E3009F5EED24}"/>
              </a:ext>
            </a:extLst>
          </p:cNvPr>
          <p:cNvSpPr/>
          <p:nvPr/>
        </p:nvSpPr>
        <p:spPr>
          <a:xfrm>
            <a:off x="3990400" y="4020206"/>
            <a:ext cx="423934" cy="419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B35E604-FC0D-C84C-B98E-85BA92773880}"/>
              </a:ext>
            </a:extLst>
          </p:cNvPr>
          <p:cNvSpPr/>
          <p:nvPr/>
        </p:nvSpPr>
        <p:spPr>
          <a:xfrm>
            <a:off x="3749021" y="2678851"/>
            <a:ext cx="423934" cy="419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CBB5A20-1FF3-0947-A78A-01EE588C4AB5}"/>
              </a:ext>
            </a:extLst>
          </p:cNvPr>
          <p:cNvSpPr/>
          <p:nvPr/>
        </p:nvSpPr>
        <p:spPr>
          <a:xfrm>
            <a:off x="5632444" y="2437490"/>
            <a:ext cx="423934" cy="419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765AAD-BA98-E44B-BA59-9D8C792741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3409A1-C2A5-5E4D-8C0F-B762F2B206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68F7DB-3105-4B44-9FDE-A09B031A68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7614A-FF31-AD42-BF88-B13817A5364C}"/>
              </a:ext>
            </a:extLst>
          </p:cNvPr>
          <p:cNvSpPr txBox="1"/>
          <p:nvPr/>
        </p:nvSpPr>
        <p:spPr>
          <a:xfrm>
            <a:off x="8663280" y="2175182"/>
            <a:ext cx="343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Biosphere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Vatican Observatory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FE691-EF9C-3948-9F85-65D8EFE665A6}"/>
              </a:ext>
            </a:extLst>
          </p:cNvPr>
          <p:cNvSpPr txBox="1"/>
          <p:nvPr/>
        </p:nvSpPr>
        <p:spPr>
          <a:xfrm>
            <a:off x="8735497" y="4463651"/>
            <a:ext cx="3331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Ideal:</a:t>
            </a:r>
          </a:p>
          <a:p>
            <a:r>
              <a:rPr lang="en-US" sz="2400" dirty="0"/>
              <a:t>An equilateral triangle 100 km on each side</a:t>
            </a:r>
          </a:p>
        </p:txBody>
      </p:sp>
    </p:spTree>
    <p:extLst>
      <p:ext uri="{BB962C8B-B14F-4D97-AF65-F5344CB8AC3E}">
        <p14:creationId xmlns:p14="http://schemas.microsoft.com/office/powerpoint/2010/main" val="297786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24EE-2006-E843-9AEF-EC18F36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1059509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Data Processing and Outcomes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765AAD-BA98-E44B-BA59-9D8C792741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3409A1-C2A5-5E4D-8C0F-B762F2B206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68F7DB-3105-4B44-9FDE-A09B031A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7B803D-9B2C-E14C-BE53-B261D5732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1867" y="1403508"/>
            <a:ext cx="6760494" cy="4220742"/>
          </a:xfrm>
          <a:ln w="508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8CF231-D049-BD47-B40C-3937330DD33C}"/>
              </a:ext>
            </a:extLst>
          </p:cNvPr>
          <p:cNvSpPr txBox="1"/>
          <p:nvPr/>
        </p:nvSpPr>
        <p:spPr>
          <a:xfrm>
            <a:off x="7693573" y="1876097"/>
            <a:ext cx="3902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Each of hundreds of raw images is 40+ 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Local processing on camera detects meaningful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Logs and event data are sent back to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Specific images can be downloaded remotely</a:t>
            </a:r>
          </a:p>
        </p:txBody>
      </p:sp>
    </p:spTree>
    <p:extLst>
      <p:ext uri="{BB962C8B-B14F-4D97-AF65-F5344CB8AC3E}">
        <p14:creationId xmlns:p14="http://schemas.microsoft.com/office/powerpoint/2010/main" val="209794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4659-477B-2C40-B5F7-ED103744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8066-4D89-DB4A-9758-2E398FB6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051" y="1689312"/>
            <a:ext cx="10131425" cy="3649133"/>
          </a:xfrm>
        </p:spPr>
        <p:txBody>
          <a:bodyPr numCol="2">
            <a:normAutofit/>
          </a:bodyPr>
          <a:lstStyle/>
          <a:p>
            <a:r>
              <a:rPr lang="en-US" sz="2400" b="1" dirty="0"/>
              <a:t>Dr. Phil Bland</a:t>
            </a:r>
          </a:p>
          <a:p>
            <a:r>
              <a:rPr lang="en-US" sz="2400" b="1" dirty="0"/>
              <a:t>Dr. Martin Towner</a:t>
            </a:r>
          </a:p>
          <a:p>
            <a:r>
              <a:rPr lang="en-US" sz="2400" b="1" dirty="0"/>
              <a:t>Martin </a:t>
            </a:r>
            <a:r>
              <a:rPr lang="en-US" sz="2400" b="1" dirty="0" err="1"/>
              <a:t>Cupak</a:t>
            </a:r>
            <a:endParaRPr lang="en-US" sz="2400" b="1" dirty="0"/>
          </a:p>
          <a:p>
            <a:r>
              <a:rPr lang="en-US" sz="2400" b="1" dirty="0"/>
              <a:t>Ben </a:t>
            </a:r>
            <a:r>
              <a:rPr lang="en-US" sz="2400" b="1" dirty="0" err="1"/>
              <a:t>Hartig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Dr. Tim Swindle</a:t>
            </a:r>
          </a:p>
          <a:p>
            <a:r>
              <a:rPr lang="en-US" sz="2400" b="1" dirty="0"/>
              <a:t>Carl </a:t>
            </a:r>
            <a:r>
              <a:rPr lang="en-US" sz="2400" b="1" dirty="0" err="1"/>
              <a:t>Hergenrother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DB9E0-9ED7-1345-9B49-1C22995C2F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7957" y="5663980"/>
            <a:ext cx="1176130" cy="976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C3586-E797-5F4D-AAE7-E3A746D35C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709640" y="5388610"/>
            <a:ext cx="1100667" cy="1469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1A98AE-BD4B-874F-97EA-F06700E32A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465860" y="538861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1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320</TotalTime>
  <Words>303</Words>
  <Application>Microsoft Macintosh PowerPoint</Application>
  <PresentationFormat>Widescreen</PresentationFormat>
  <Paragraphs>129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Celestial</vt:lpstr>
      <vt:lpstr>Space rocks in the desert</vt:lpstr>
      <vt:lpstr>Motivation: Meteorites</vt:lpstr>
      <vt:lpstr>Original Project: Australia</vt:lpstr>
      <vt:lpstr>Servicing the Cameras</vt:lpstr>
      <vt:lpstr>Capturing Fireballs</vt:lpstr>
      <vt:lpstr>Prospective Locations</vt:lpstr>
      <vt:lpstr>Data Processing and Outcomes</vt:lpstr>
      <vt:lpstr>Acknowledgements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rocks in the desert</dc:title>
  <dc:creator>Microsoft Office User</dc:creator>
  <cp:lastModifiedBy>Microsoft Office User</cp:lastModifiedBy>
  <cp:revision>31</cp:revision>
  <dcterms:created xsi:type="dcterms:W3CDTF">2018-03-28T21:45:36Z</dcterms:created>
  <dcterms:modified xsi:type="dcterms:W3CDTF">2018-03-31T06:04:52Z</dcterms:modified>
</cp:coreProperties>
</file>